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3.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Lst>
  <p:notesMasterIdLst>
    <p:notesMasterId r:id="rId22"/>
  </p:notesMasterIdLst>
  <p:handoutMasterIdLst>
    <p:handoutMasterId r:id="rId23"/>
  </p:handoutMasterIdLst>
  <p:sldIdLst>
    <p:sldId id="780" r:id="rId8"/>
    <p:sldId id="894" r:id="rId9"/>
    <p:sldId id="895" r:id="rId10"/>
    <p:sldId id="896" r:id="rId11"/>
    <p:sldId id="897" r:id="rId12"/>
    <p:sldId id="898" r:id="rId13"/>
    <p:sldId id="905" r:id="rId14"/>
    <p:sldId id="906" r:id="rId15"/>
    <p:sldId id="907" r:id="rId16"/>
    <p:sldId id="908" r:id="rId17"/>
    <p:sldId id="909" r:id="rId18"/>
    <p:sldId id="910" r:id="rId19"/>
    <p:sldId id="911" r:id="rId20"/>
    <p:sldId id="887" r:id="rId21"/>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00" autoAdjust="0"/>
    <p:restoredTop sz="82048" autoAdjust="0"/>
  </p:normalViewPr>
  <p:slideViewPr>
    <p:cSldViewPr snapToGrid="0">
      <p:cViewPr varScale="1">
        <p:scale>
          <a:sx n="96" d="100"/>
          <a:sy n="96" d="100"/>
        </p:scale>
        <p:origin x="1422" y="90"/>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1/12/2015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1/12/2015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office.microsoft.com/en-us/sharepoint-server-help/what-is-onedrive-for-business-HA102822076.aspx#differences"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HA104105232.aspx?CTT=5&amp;origin=HA102822076"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office.microsoft.com/en-us/sharepoint-server-help/redir/HA104138582.aspx?CTT=5&amp;origin=HA102788380"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office.microsoft.com/en-us/sharepoint-server-help/redir/HA102832401.aspx?CTT=5&amp;origin=HA102822076"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XT104067049.aspx?CTT=5&amp;origin=HA102822076"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OneDrive for Business is a personal library intended for storing and organizing your work documents. As an integral part of Office 365 or SharePoint Server 2013, OneDrive for Business lets you work within the context of your organization, with features such as direct access to your organization’s address book.</a:t>
            </a:r>
          </a:p>
          <a:p>
            <a:r>
              <a:rPr lang="en-US" b="1" dirty="0" smtClean="0"/>
              <a:t> Note </a:t>
            </a:r>
            <a:r>
              <a:rPr lang="en-US" dirty="0" smtClean="0"/>
              <a:t>   </a:t>
            </a:r>
            <a:r>
              <a:rPr lang="en-US" dirty="0" smtClean="0">
                <a:hlinkClick r:id="rId3"/>
              </a:rPr>
              <a:t>OneDrive for Business is different from OneDrive</a:t>
            </a:r>
            <a:r>
              <a:rPr lang="en-US" dirty="0" smtClean="0"/>
              <a:t>, which is intended for personal storage separate from your workplace. </a:t>
            </a:r>
            <a:r>
              <a:rPr lang="en-US" dirty="0" smtClean="0">
                <a:hlinkClick r:id="rId4"/>
              </a:rPr>
              <a:t>OneDrive for Business is also different from your team site</a:t>
            </a:r>
            <a:r>
              <a:rPr lang="en-US" dirty="0" smtClean="0"/>
              <a:t>, which is intended for storing team or project-related documents. </a:t>
            </a:r>
          </a:p>
          <a:p>
            <a:endParaRPr lang="en-US" dirty="0"/>
          </a:p>
        </p:txBody>
      </p:sp>
      <p:sp>
        <p:nvSpPr>
          <p:cNvPr id="4" name="Date Placeholder 3"/>
          <p:cNvSpPr>
            <a:spLocks noGrp="1"/>
          </p:cNvSpPr>
          <p:nvPr>
            <p:ph type="dt" idx="10"/>
          </p:nvPr>
        </p:nvSpPr>
        <p:spPr/>
        <p:txBody>
          <a:bodyPr/>
          <a:lstStyle/>
          <a:p>
            <a:fld id="{EF0BC8FF-1410-4CCA-B01C-BFED761700B3}" type="datetime1">
              <a:rPr lang="en-US" smtClean="0">
                <a:solidFill>
                  <a:prstClr val="black"/>
                </a:solidFill>
              </a:rPr>
              <a:pPr/>
              <a:t>1/12/2015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45080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1/12/2015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14</a:t>
            </a:fld>
            <a:endParaRPr lang="en-US" dirty="0"/>
          </a:p>
        </p:txBody>
      </p:sp>
    </p:spTree>
    <p:extLst>
      <p:ext uri="{BB962C8B-B14F-4D97-AF65-F5344CB8AC3E}">
        <p14:creationId xmlns:p14="http://schemas.microsoft.com/office/powerpoint/2010/main" val="499749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The documents and folders you store in OneDrive for Business are private until you decide to share them. When you share documents and folders, you can decide whether to let people edit them, or just view them. You can also </a:t>
            </a:r>
            <a:r>
              <a:rPr lang="en-US" dirty="0" smtClean="0">
                <a:effectLst/>
                <a:hlinkClick r:id="rId3"/>
              </a:rPr>
              <a:t>share documents or folders in a site library</a:t>
            </a:r>
            <a:r>
              <a:rPr lang="en-US" dirty="0" smtClean="0">
                <a:effectLst/>
              </a:rPr>
              <a:t>.</a:t>
            </a:r>
          </a:p>
          <a:p>
            <a:r>
              <a:rPr lang="en-US" b="1" dirty="0" smtClean="0"/>
              <a:t> Note </a:t>
            </a:r>
            <a:r>
              <a:rPr lang="en-US" dirty="0" smtClean="0"/>
              <a:t>   If you’re using Office 365, you may be able share documents with external users (people not on your network) by inviting them as “Guests,” or by creating and posting guest links</a:t>
            </a:r>
          </a:p>
          <a:p>
            <a:endParaRPr lang="en-US" dirty="0"/>
          </a:p>
        </p:txBody>
      </p:sp>
      <p:sp>
        <p:nvSpPr>
          <p:cNvPr id="4" name="Date Placeholder 3"/>
          <p:cNvSpPr>
            <a:spLocks noGrp="1"/>
          </p:cNvSpPr>
          <p:nvPr>
            <p:ph type="dt" idx="10"/>
          </p:nvPr>
        </p:nvSpPr>
        <p:spPr/>
        <p:txBody>
          <a:bodyPr/>
          <a:lstStyle/>
          <a:p>
            <a:fld id="{ADC4CC81-B90F-4AD9-813B-0B6C2BAB785E}" type="datetime1">
              <a:rPr lang="en-US" smtClean="0">
                <a:solidFill>
                  <a:prstClr val="black"/>
                </a:solidFill>
              </a:rPr>
              <a:pPr/>
              <a:t>1/12/2015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13447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OneDrive for Business sync app lets you </a:t>
            </a:r>
            <a:r>
              <a:rPr lang="en-US" dirty="0" smtClean="0">
                <a:hlinkClick r:id="rId3"/>
              </a:rPr>
              <a:t>synchronize your OneDrive for Business library or other SharePoint site libraries to your local computer</a:t>
            </a:r>
            <a:r>
              <a:rPr lang="en-US" dirty="0" smtClean="0"/>
              <a:t>. This sync app is available with Office 2013 or with Office 365 subscriptions that include Office 2013 applications. If you don’t have Office 2013, a </a:t>
            </a:r>
            <a:r>
              <a:rPr lang="en-US" dirty="0" smtClean="0">
                <a:hlinkClick r:id="rId4"/>
              </a:rPr>
              <a:t>free download</a:t>
            </a:r>
            <a:r>
              <a:rPr lang="en-US" dirty="0" smtClean="0"/>
              <a:t> of the OneDrive for Business sync app is also available. </a:t>
            </a:r>
          </a:p>
          <a:p>
            <a:r>
              <a:rPr lang="en-US" dirty="0" smtClean="0"/>
              <a:t>To sync OneDrive for Business, sign in to Office 365 or SharePoint, select </a:t>
            </a:r>
            <a:r>
              <a:rPr lang="en-US" b="1" dirty="0" smtClean="0"/>
              <a:t>OneDrive</a:t>
            </a:r>
            <a:r>
              <a:rPr lang="en-US" dirty="0" smtClean="0"/>
              <a:t> at the top of the page, and then click </a:t>
            </a:r>
            <a:r>
              <a:rPr lang="en-US" b="1" dirty="0" smtClean="0"/>
              <a:t>Sync</a:t>
            </a:r>
            <a:r>
              <a:rPr lang="en-US" dirty="0" smtClean="0"/>
              <a:t>.</a:t>
            </a:r>
          </a:p>
          <a:p>
            <a:endParaRPr lang="en-US" dirty="0" smtClean="0"/>
          </a:p>
          <a:p>
            <a:r>
              <a:rPr lang="en-US" dirty="0" smtClean="0"/>
              <a:t>You’ll find your synchronized files in your File Explorer, under Favorites. If you’re syncing an Office 365 OneDrive for Business library, your synchronized files appear in the OneDrive@&lt;</a:t>
            </a:r>
            <a:r>
              <a:rPr lang="en-US" i="1" dirty="0" smtClean="0"/>
              <a:t>organization</a:t>
            </a:r>
            <a:r>
              <a:rPr lang="en-US" dirty="0" smtClean="0"/>
              <a:t>&gt; folder. Work on them locally if you like and your changes will be synchronized automatically with your OneDrive for Business library when you’re online.</a:t>
            </a:r>
            <a:endParaRPr lang="en-US" dirty="0"/>
          </a:p>
        </p:txBody>
      </p:sp>
      <p:sp>
        <p:nvSpPr>
          <p:cNvPr id="4" name="Date Placeholder 3"/>
          <p:cNvSpPr>
            <a:spLocks noGrp="1"/>
          </p:cNvSpPr>
          <p:nvPr>
            <p:ph type="dt" idx="10"/>
          </p:nvPr>
        </p:nvSpPr>
        <p:spPr/>
        <p:txBody>
          <a:bodyPr/>
          <a:lstStyle/>
          <a:p>
            <a:fld id="{ECF38875-AA95-4108-85FB-972DEC840C1C}" type="datetime1">
              <a:rPr lang="en-US" smtClean="0">
                <a:solidFill>
                  <a:prstClr val="black"/>
                </a:solidFill>
              </a:rPr>
              <a:pPr/>
              <a:t>1/12/2015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61132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_</a:t>
            </a:r>
            <a:r>
              <a:rPr lang="en-US" dirty="0" err="1" smtClean="0"/>
              <a:t>api</a:t>
            </a:r>
            <a:r>
              <a:rPr lang="en-US" dirty="0" smtClean="0"/>
              <a:t>/Files always targets the “Documents” library in a SharePoint site</a:t>
            </a:r>
          </a:p>
          <a:p>
            <a:r>
              <a:rPr lang="en-US" dirty="0" smtClean="0"/>
              <a:t>For personal sites, this is the OneDrive for Business library</a:t>
            </a:r>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1/12/2015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35594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1/12/2015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64088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1/12/2015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650735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9F6C2A45-62A9-453C-B1A0-E9BD4232256A}" type="datetime1">
              <a:rPr lang="en-US" smtClean="0">
                <a:solidFill>
                  <a:prstClr val="black"/>
                </a:solidFill>
              </a:rPr>
              <a:pPr/>
              <a:t>1/12/2015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087840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4A523DA0-D7F9-40C8-93F2-955D0B90721A}" type="datetime1">
              <a:rPr lang="en-US" smtClean="0">
                <a:solidFill>
                  <a:prstClr val="black"/>
                </a:solidFill>
              </a:rPr>
              <a:pPr/>
              <a:t>1/12/2015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132862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a:t>
            </a:r>
            <a:r>
              <a:rPr lang="en-US" smtClean="0"/>
              <a:t>Normally, you would get this from the discover service.</a:t>
            </a:r>
          </a:p>
          <a:p>
            <a:endParaRPr lang="en-US"/>
          </a:p>
        </p:txBody>
      </p:sp>
      <p:sp>
        <p:nvSpPr>
          <p:cNvPr id="4" name="Date Placeholder 3"/>
          <p:cNvSpPr>
            <a:spLocks noGrp="1"/>
          </p:cNvSpPr>
          <p:nvPr>
            <p:ph type="dt" idx="10"/>
          </p:nvPr>
        </p:nvSpPr>
        <p:spPr/>
        <p:txBody>
          <a:bodyPr/>
          <a:lstStyle/>
          <a:p>
            <a:fld id="{1CC0E6A2-9C05-4C6A-B248-617B7C1A9EAE}" type="datetime1">
              <a:rPr lang="en-US" smtClean="0">
                <a:solidFill>
                  <a:prstClr val="black"/>
                </a:solidFill>
              </a:rPr>
              <a:pPr/>
              <a:t>1/12/2015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425927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1060278"/>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67884072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279317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1315279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519263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4046229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86987945"/>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95697243"/>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34946716"/>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79840011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04966238"/>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53372179"/>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75895556"/>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267398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0999134"/>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5367778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6511309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48607293"/>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7440474"/>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13470688"/>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550300594"/>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969958442"/>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44139991"/>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87981178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0747295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04207217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138553106"/>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0591198"/>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7922263"/>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7702673"/>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017516"/>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73478121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57626233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844479109"/>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93298561"/>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4801315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4159553177"/>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5338664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24328064"/>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835096019"/>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49735585"/>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99488827"/>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198941959"/>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4196721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4142836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0141113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34611899"/>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72564112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48856133"/>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653915871"/>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9723298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3623376"/>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389318"/>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66064984"/>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16880524"/>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24585962"/>
      </p:ext>
    </p:extLst>
  </p:cSld>
  <p:clrMapOvr>
    <a:masterClrMapping/>
  </p:clrMapOvr>
  <p:transition>
    <p:fade/>
  </p:transition>
  <p:timing>
    <p:tnLst>
      <p:par>
        <p:cTn id="1" dur="indefinite" restart="never" nodeType="tmRoot"/>
      </p:par>
    </p:tnLst>
  </p:timing>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437547950"/>
      </p:ext>
    </p:extLst>
  </p:cSld>
  <p:clrMapOvr>
    <a:masterClrMapping/>
  </p:clrMapOvr>
  <p:transition>
    <p:fade/>
  </p:transition>
  <p:timing>
    <p:tnLst>
      <p:par>
        <p:cTn id="1" dur="indefinite" restart="never" nodeType="tmRoot"/>
      </p:par>
    </p:tnLst>
  </p:timing>
  <p:hf hdr="0"/>
</p:sldLayout>
</file>

<file path=ppt/slideLayouts/slideLayout91.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282698172"/>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10968257"/>
      </p:ext>
    </p:extLst>
  </p:cSld>
  <p:clrMapOvr>
    <a:masterClrMapping/>
  </p:clrMapOvr>
  <p:transition>
    <p:fade/>
  </p:transition>
  <p:timing>
    <p:tnLst>
      <p:par>
        <p:cTn id="1" dur="indefinite" restart="never" nodeType="tmRoot"/>
      </p:par>
    </p:tnLst>
  </p:timing>
  <p:hf hdr="0"/>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408689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2.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34" Type="http://schemas.openxmlformats.org/officeDocument/2006/relationships/slideLayout" Target="../slideLayouts/slideLayout68.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37" Type="http://schemas.openxmlformats.org/officeDocument/2006/relationships/image" Target="../media/image4.png"/><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36" Type="http://schemas.openxmlformats.org/officeDocument/2006/relationships/image" Target="../media/image3.png"/><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slideLayout" Target="../slideLayouts/slideLayout86.xml"/><Relationship Id="rId26" Type="http://schemas.openxmlformats.org/officeDocument/2006/relationships/theme" Target="../theme/theme4.xml"/><Relationship Id="rId3" Type="http://schemas.openxmlformats.org/officeDocument/2006/relationships/slideLayout" Target="../slideLayouts/slideLayout71.xml"/><Relationship Id="rId21" Type="http://schemas.openxmlformats.org/officeDocument/2006/relationships/slideLayout" Target="../slideLayouts/slideLayout89.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slideLayout" Target="../slideLayouts/slideLayout93.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20" Type="http://schemas.openxmlformats.org/officeDocument/2006/relationships/slideLayout" Target="../slideLayouts/slideLayout88.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24" Type="http://schemas.openxmlformats.org/officeDocument/2006/relationships/slideLayout" Target="../slideLayouts/slideLayout92.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23" Type="http://schemas.openxmlformats.org/officeDocument/2006/relationships/slideLayout" Target="../slideLayouts/slideLayout91.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9" r:id="rId2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71193003"/>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24957257"/>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09" r:id="rId23"/>
    <p:sldLayoutId id="2147484210" r:id="rId24"/>
    <p:sldLayoutId id="2147484212"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73.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7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3.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85.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85.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8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Deep Dive into Office 365 APIs</a:t>
            </a:r>
            <a:br>
              <a:rPr lang="en-US" sz="4800" b="1" dirty="0"/>
            </a:br>
            <a:r>
              <a:rPr lang="en-US" sz="4800" b="1" dirty="0"/>
              <a:t>for OneDrive for Business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1566707"/>
          </a:xfrm>
        </p:spPr>
        <p:txBody>
          <a:bodyPr/>
          <a:lstStyle/>
          <a:p>
            <a:r>
              <a:rPr lang="en-US" dirty="0" smtClean="0"/>
              <a:t>GET Files endpoint</a:t>
            </a:r>
          </a:p>
          <a:p>
            <a:r>
              <a:rPr lang="en-US" dirty="0" smtClean="0"/>
              <a:t>Paging is accomplished post-query using LINQ</a:t>
            </a:r>
            <a:endParaRPr lang="en-US" dirty="0"/>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10</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657" y="3130267"/>
            <a:ext cx="9214840" cy="2707825"/>
          </a:xfrm>
          <a:prstGeom prst="rect">
            <a:avLst/>
          </a:prstGeom>
        </p:spPr>
      </p:pic>
    </p:spTree>
    <p:extLst>
      <p:ext uri="{BB962C8B-B14F-4D97-AF65-F5344CB8AC3E}">
        <p14:creationId xmlns:p14="http://schemas.microsoft.com/office/powerpoint/2010/main" val="353251941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POST to Add endpoint</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11</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758" y="2977179"/>
            <a:ext cx="8965228" cy="3122170"/>
          </a:xfrm>
          <a:prstGeom prst="rect">
            <a:avLst/>
          </a:prstGeom>
        </p:spPr>
      </p:pic>
    </p:spTree>
    <p:extLst>
      <p:ext uri="{BB962C8B-B14F-4D97-AF65-F5344CB8AC3E}">
        <p14:creationId xmlns:p14="http://schemas.microsoft.com/office/powerpoint/2010/main" val="2646720921"/>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913564"/>
          </a:xfrm>
        </p:spPr>
        <p:txBody>
          <a:bodyPr/>
          <a:lstStyle/>
          <a:p>
            <a:r>
              <a:rPr lang="en-US" dirty="0" smtClean="0"/>
              <a:t>DELETE the target file ID</a:t>
            </a:r>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12</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2536260"/>
            <a:ext cx="10067144" cy="2719028"/>
          </a:xfrm>
          <a:prstGeom prst="rect">
            <a:avLst/>
          </a:prstGeom>
        </p:spPr>
      </p:pic>
    </p:spTree>
    <p:extLst>
      <p:ext uri="{BB962C8B-B14F-4D97-AF65-F5344CB8AC3E}">
        <p14:creationId xmlns:p14="http://schemas.microsoft.com/office/powerpoint/2010/main" val="4120984834"/>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REST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847930355"/>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24519566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399492422"/>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OneDrive for Business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3</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325190"/>
            <a:ext cx="8070174" cy="57084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2045" y="2501733"/>
            <a:ext cx="6607113" cy="3292125"/>
          </a:xfrm>
          <a:prstGeom prst="rect">
            <a:avLst/>
          </a:prstGeom>
          <a:ln>
            <a:solidFill>
              <a:srgbClr val="0042AC"/>
            </a:solidFill>
          </a:ln>
        </p:spPr>
      </p:pic>
      <p:sp>
        <p:nvSpPr>
          <p:cNvPr id="8" name="Down Arrow 7"/>
          <p:cNvSpPr/>
          <p:nvPr/>
        </p:nvSpPr>
        <p:spPr bwMode="auto">
          <a:xfrm rot="19288868">
            <a:off x="5365378" y="1755712"/>
            <a:ext cx="443753" cy="753035"/>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p:cNvSpPr txBox="1"/>
          <p:nvPr/>
        </p:nvSpPr>
        <p:spPr>
          <a:xfrm>
            <a:off x="533528" y="3227294"/>
            <a:ext cx="4020671" cy="1107996"/>
          </a:xfrm>
          <a:prstGeom prst="rect">
            <a:avLst/>
          </a:prstGeom>
          <a:noFill/>
        </p:spPr>
        <p:txBody>
          <a:bodyPr wrap="square" lIns="0" tIns="0" rIns="0" bIns="0" rtlCol="0">
            <a:spAutoFit/>
          </a:bodyPr>
          <a:lstStyle/>
          <a:p>
            <a:r>
              <a:rPr lang="en-US" sz="2400" dirty="0" smtClean="0">
                <a:solidFill>
                  <a:srgbClr val="000000"/>
                </a:solidFill>
              </a:rPr>
              <a:t>A personal </a:t>
            </a:r>
            <a:r>
              <a:rPr lang="en-US" sz="2400" dirty="0">
                <a:solidFill>
                  <a:srgbClr val="000000"/>
                </a:solidFill>
              </a:rPr>
              <a:t>library </a:t>
            </a:r>
            <a:r>
              <a:rPr lang="en-US" sz="2400" dirty="0" smtClean="0">
                <a:solidFill>
                  <a:srgbClr val="000000"/>
                </a:solidFill>
              </a:rPr>
              <a:t>for </a:t>
            </a:r>
            <a:r>
              <a:rPr lang="en-US" sz="2400" dirty="0">
                <a:solidFill>
                  <a:srgbClr val="000000"/>
                </a:solidFill>
              </a:rPr>
              <a:t>storing and organizing your work documents</a:t>
            </a:r>
            <a:endParaRPr lang="en-US" sz="2400" spc="-70" dirty="0" smtClean="0">
              <a:gradFill>
                <a:gsLst>
                  <a:gs pos="2917">
                    <a:srgbClr val="797A7D"/>
                  </a:gs>
                  <a:gs pos="95000">
                    <a:srgbClr val="797A7D"/>
                  </a:gs>
                </a:gsLst>
                <a:lin ang="5400000" scaled="0"/>
              </a:gradFill>
            </a:endParaRPr>
          </a:p>
        </p:txBody>
      </p:sp>
    </p:spTree>
    <p:extLst>
      <p:ext uri="{BB962C8B-B14F-4D97-AF65-F5344CB8AC3E}">
        <p14:creationId xmlns:p14="http://schemas.microsoft.com/office/powerpoint/2010/main" val="1473402087"/>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Sharing</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4</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641" y="1083765"/>
            <a:ext cx="6569009" cy="366553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4017" y="2916534"/>
            <a:ext cx="4999153" cy="3132091"/>
          </a:xfrm>
          <a:prstGeom prst="rect">
            <a:avLst/>
          </a:prstGeom>
        </p:spPr>
      </p:pic>
      <p:sp>
        <p:nvSpPr>
          <p:cNvPr id="6" name="Bent-Up Arrow 5"/>
          <p:cNvSpPr/>
          <p:nvPr/>
        </p:nvSpPr>
        <p:spPr bwMode="auto">
          <a:xfrm rot="5400000">
            <a:off x="3562533" y="4614001"/>
            <a:ext cx="659581" cy="703385"/>
          </a:xfrm>
          <a:prstGeom prst="bent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4524473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Sync</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5</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174" y="1436197"/>
            <a:ext cx="11195115" cy="3969521"/>
          </a:xfrm>
          <a:prstGeom prst="rect">
            <a:avLst/>
          </a:prstGeom>
        </p:spPr>
      </p:pic>
    </p:spTree>
    <p:extLst>
      <p:ext uri="{BB962C8B-B14F-4D97-AF65-F5344CB8AC3E}">
        <p14:creationId xmlns:p14="http://schemas.microsoft.com/office/powerpoint/2010/main" val="3516960396"/>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Files API</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6</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1679346"/>
            <a:ext cx="10058400" cy="4399199"/>
          </a:xfrm>
          <a:prstGeom prst="rect">
            <a:avLst/>
          </a:prstGeom>
        </p:spPr>
      </p:pic>
      <p:sp>
        <p:nvSpPr>
          <p:cNvPr id="5" name="TextBox 4"/>
          <p:cNvSpPr txBox="1"/>
          <p:nvPr/>
        </p:nvSpPr>
        <p:spPr>
          <a:xfrm>
            <a:off x="801043" y="1112843"/>
            <a:ext cx="2804422" cy="369332"/>
          </a:xfrm>
          <a:prstGeom prst="rect">
            <a:avLst/>
          </a:prstGeom>
          <a:noFill/>
        </p:spPr>
        <p:txBody>
          <a:bodyPr wrap="none" lIns="0" tIns="0" rIns="0" bIns="0" rtlCol="0">
            <a:spAutoFit/>
          </a:bodyPr>
          <a:lstStyle/>
          <a:p>
            <a:r>
              <a:rPr lang="en-US" sz="2400" spc="-70" dirty="0" smtClean="0">
                <a:gradFill>
                  <a:gsLst>
                    <a:gs pos="2917">
                      <a:srgbClr val="797A7D"/>
                    </a:gs>
                    <a:gs pos="95000">
                      <a:srgbClr val="797A7D"/>
                    </a:gs>
                  </a:gsLst>
                  <a:lin ang="5400000" scaled="0"/>
                </a:gradFill>
              </a:rPr>
              <a:t>https://[site]/_api/Files</a:t>
            </a:r>
          </a:p>
        </p:txBody>
      </p:sp>
    </p:spTree>
    <p:extLst>
      <p:ext uri="{BB962C8B-B14F-4D97-AF65-F5344CB8AC3E}">
        <p14:creationId xmlns:p14="http://schemas.microsoft.com/office/powerpoint/2010/main" val="422839459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File Operations with REST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654490879"/>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42232"/>
            <a:ext cx="11650487" cy="5815768"/>
          </a:xfrm>
        </p:spPr>
        <p:txBody>
          <a:bodyPr/>
          <a:lstStyle/>
          <a:p>
            <a:r>
              <a:rPr lang="en-US" sz="2352" dirty="0"/>
              <a:t>Get the metadata for all files in OneDrive</a:t>
            </a:r>
          </a:p>
          <a:p>
            <a:r>
              <a:rPr lang="en-US" sz="2352" dirty="0"/>
              <a:t>GET http://&lt;onedrive&gt;/_api/Files</a:t>
            </a:r>
          </a:p>
          <a:p>
            <a:endParaRPr lang="en-US" sz="1960" dirty="0"/>
          </a:p>
          <a:p>
            <a:r>
              <a:rPr lang="en-US" sz="2352" dirty="0"/>
              <a:t>Get the metadata for a folder in OneDrive</a:t>
            </a:r>
          </a:p>
          <a:p>
            <a:r>
              <a:rPr lang="en-US" sz="2352" dirty="0"/>
              <a:t>GET http://&lt;onedrive&gt;/_api/Files('folder')</a:t>
            </a:r>
          </a:p>
          <a:p>
            <a:endParaRPr lang="en-US" sz="1960" dirty="0"/>
          </a:p>
          <a:p>
            <a:r>
              <a:rPr lang="en-US" sz="2352" dirty="0"/>
              <a:t>Get the metadata for the children of a folder in OneDrive</a:t>
            </a:r>
          </a:p>
          <a:p>
            <a:r>
              <a:rPr lang="en-US" sz="2352" dirty="0"/>
              <a:t>GET http://&lt;onedrive&gt;/_api/Files('folder')/Children</a:t>
            </a:r>
          </a:p>
          <a:p>
            <a:endParaRPr lang="en-US" sz="1960" dirty="0"/>
          </a:p>
          <a:p>
            <a:r>
              <a:rPr lang="en-US" sz="2352" dirty="0"/>
              <a:t>Get the metadata for a single file in OneDrive</a:t>
            </a:r>
          </a:p>
          <a:p>
            <a:r>
              <a:rPr lang="en-US" sz="2352" dirty="0"/>
              <a:t>GET http://&lt;onedrive&gt;/_api/Files('folder/filename.docx')</a:t>
            </a:r>
          </a:p>
          <a:p>
            <a:endParaRPr lang="en-US" sz="1960" dirty="0"/>
          </a:p>
          <a:p>
            <a:r>
              <a:rPr lang="en-US" sz="2352" dirty="0"/>
              <a:t>Download a single file from OneDrive</a:t>
            </a:r>
          </a:p>
          <a:p>
            <a:r>
              <a:rPr lang="en-US" sz="2352" dirty="0"/>
              <a:t>GET http://&lt;onedrive&gt;/_api/Files('folder/filename.docx')/download</a:t>
            </a:r>
          </a:p>
          <a:p>
            <a:endParaRPr lang="en-US" sz="2352" dirty="0"/>
          </a:p>
        </p:txBody>
      </p:sp>
    </p:spTree>
    <p:extLst>
      <p:ext uri="{BB962C8B-B14F-4D97-AF65-F5344CB8AC3E}">
        <p14:creationId xmlns:p14="http://schemas.microsoft.com/office/powerpoint/2010/main" val="1100292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92831"/>
            <a:ext cx="11650487" cy="5417593"/>
          </a:xfrm>
        </p:spPr>
        <p:txBody>
          <a:bodyPr/>
          <a:lstStyle/>
          <a:p>
            <a:r>
              <a:rPr lang="en-US" sz="2352" dirty="0"/>
              <a:t>Upload a file to the specified path in OneDrive (pass file in body)</a:t>
            </a:r>
          </a:p>
          <a:p>
            <a:r>
              <a:rPr lang="en-US" sz="2352" dirty="0"/>
              <a:t>POST /_api/Files/Add(name='folder/filename.</a:t>
            </a:r>
            <a:r>
              <a:rPr lang="en-US" sz="2352" dirty="0" err="1"/>
              <a:t>docx</a:t>
            </a:r>
            <a:r>
              <a:rPr lang="en-US" sz="2352" dirty="0"/>
              <a:t>',overwrite=&lt;</a:t>
            </a:r>
            <a:r>
              <a:rPr lang="en-US" sz="2352" dirty="0" err="1"/>
              <a:t>bool</a:t>
            </a:r>
            <a:r>
              <a:rPr lang="en-US" sz="2352" dirty="0"/>
              <a:t>&gt;)</a:t>
            </a:r>
          </a:p>
          <a:p>
            <a:endParaRPr lang="en-US" sz="1960" dirty="0"/>
          </a:p>
          <a:p>
            <a:r>
              <a:rPr lang="en-US" sz="2352" dirty="0"/>
              <a:t>Delete a file from OneDrive</a:t>
            </a:r>
          </a:p>
          <a:p>
            <a:r>
              <a:rPr lang="en-US" sz="2352" dirty="0"/>
              <a:t>DELETE /_api/Files('folder/filename.docx')</a:t>
            </a:r>
          </a:p>
          <a:p>
            <a:endParaRPr lang="en-US" sz="1960" dirty="0"/>
          </a:p>
          <a:p>
            <a:r>
              <a:rPr lang="en-US" sz="2352" dirty="0"/>
              <a:t>Get metadata for a folder and its children</a:t>
            </a:r>
          </a:p>
          <a:p>
            <a:r>
              <a:rPr lang="en-US" sz="2352" dirty="0"/>
              <a:t>GET /_</a:t>
            </a:r>
            <a:r>
              <a:rPr lang="en-US" sz="2352" dirty="0" err="1"/>
              <a:t>api</a:t>
            </a:r>
            <a:r>
              <a:rPr lang="en-US" sz="2352" dirty="0"/>
              <a:t>/Files('folder')?$expand=Children</a:t>
            </a:r>
          </a:p>
          <a:p>
            <a:endParaRPr lang="en-US" sz="1960" dirty="0"/>
          </a:p>
          <a:p>
            <a:r>
              <a:rPr lang="en-US" sz="2352" dirty="0"/>
              <a:t>Get on selected metadata fields back for first 5 files in OneDrive</a:t>
            </a:r>
          </a:p>
          <a:p>
            <a:r>
              <a:rPr lang="en-US" sz="2352" dirty="0"/>
              <a:t>GET /_api/Files?$select=</a:t>
            </a:r>
            <a:r>
              <a:rPr lang="en-US" sz="2352" dirty="0" err="1"/>
              <a:t>Name,Id,TimeCreated,Size</a:t>
            </a:r>
            <a:r>
              <a:rPr lang="en-US" sz="2352" dirty="0"/>
              <a:t>&amp;$top=5</a:t>
            </a:r>
          </a:p>
          <a:p>
            <a:endParaRPr lang="en-US" sz="1960" dirty="0"/>
          </a:p>
          <a:p>
            <a:r>
              <a:rPr lang="en-US" sz="2352" dirty="0"/>
              <a:t>Use Files API on other document libraries</a:t>
            </a:r>
          </a:p>
          <a:p>
            <a:r>
              <a:rPr lang="en-US" sz="2352" dirty="0"/>
              <a:t>GET /_</a:t>
            </a:r>
            <a:r>
              <a:rPr lang="en-US" sz="2352" dirty="0" err="1"/>
              <a:t>api</a:t>
            </a:r>
            <a:r>
              <a:rPr lang="en-US" sz="2352" dirty="0"/>
              <a:t>/Lists/</a:t>
            </a:r>
            <a:r>
              <a:rPr lang="en-US" sz="2352" dirty="0" err="1"/>
              <a:t>GetByTitle</a:t>
            </a:r>
            <a:r>
              <a:rPr lang="en-US" sz="2352" dirty="0"/>
              <a:t>('</a:t>
            </a:r>
            <a:r>
              <a:rPr lang="en-US" sz="2352" dirty="0" err="1"/>
              <a:t>ListTitle</a:t>
            </a:r>
            <a:r>
              <a:rPr lang="en-US" sz="2352" dirty="0"/>
              <a:t>')/Files</a:t>
            </a:r>
          </a:p>
        </p:txBody>
      </p:sp>
    </p:spTree>
    <p:extLst>
      <p:ext uri="{BB962C8B-B14F-4D97-AF65-F5344CB8AC3E}">
        <p14:creationId xmlns:p14="http://schemas.microsoft.com/office/powerpoint/2010/main" val="345022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1911</Words>
  <Application>Microsoft Office PowerPoint</Application>
  <PresentationFormat>Custom</PresentationFormat>
  <Paragraphs>117</Paragraphs>
  <Slides>14</Slides>
  <Notes>10</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14</vt:i4>
      </vt:variant>
    </vt:vector>
  </HeadingPairs>
  <TitlesOfParts>
    <vt:vector size="25" baseType="lpstr">
      <vt:lpstr>Arial</vt:lpstr>
      <vt:lpstr>Calibri</vt:lpstr>
      <vt:lpstr>Consolas</vt:lpstr>
      <vt:lpstr>Courier New</vt:lpstr>
      <vt:lpstr>Segoe UI</vt:lpstr>
      <vt:lpstr>Segoe UI Light</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Deep Dive into Office 365 APIs for OneDrive for Business</vt:lpstr>
      <vt:lpstr>Overview</vt:lpstr>
      <vt:lpstr>OneDrive for Business</vt:lpstr>
      <vt:lpstr>OneDrive for Business Sharing</vt:lpstr>
      <vt:lpstr>OneDrive for Business Sync</vt:lpstr>
      <vt:lpstr>The Files API</vt:lpstr>
      <vt:lpstr>File Operations with REST</vt:lpstr>
      <vt:lpstr>OneDrive for Business Files REST API</vt:lpstr>
      <vt:lpstr>OneDrive for Business Files REST API</vt:lpstr>
      <vt:lpstr>Reading File Metadata</vt:lpstr>
      <vt:lpstr>Uploading a new File</vt:lpstr>
      <vt:lpstr>Deleting a File</vt:lpstr>
      <vt:lpstr>PowerPoint Presentation</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2015-01-12T17:03:17Z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